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56" r:id="rId2"/>
    <p:sldId id="31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15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3C603-D8AF-1D41-A573-EC1C1161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D55087C-C3F5-354D-B9D9-99FF3C28E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60371" cy="5715000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1C31B58-725C-774D-ABF0-180AADFE2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71" y="907500"/>
            <a:ext cx="3456432" cy="15090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sz="1710" b="0" dirty="0"/>
              <a:t>http://</a:t>
            </a:r>
            <a:r>
              <a:rPr sz="1710" b="0" dirty="0" err="1"/>
              <a:t>asecuritysite.com</a:t>
            </a:r>
            <a:r>
              <a:rPr sz="1710" b="0" dirty="0"/>
              <a:t>/crypto03</a:t>
            </a:r>
            <a:br>
              <a:rPr sz="1710" b="0" dirty="0"/>
            </a:br>
            <a:r>
              <a:rPr sz="1710" b="0" dirty="0"/>
              <a:t>http://</a:t>
            </a:r>
            <a:r>
              <a:rPr sz="1710" b="0" dirty="0" err="1"/>
              <a:t>asecuritysite.com</a:t>
            </a:r>
            <a:r>
              <a:rPr sz="1710" b="0" dirty="0"/>
              <a:t>/encryption</a:t>
            </a:r>
            <a:br>
              <a:rPr sz="1710" b="0" dirty="0"/>
            </a:br>
            <a:endParaRPr sz="1710" b="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/crypto03</a:t>
            </a:r>
            <a:br>
              <a:rPr sz="1727" b="0" dirty="0"/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/encryption</a:t>
            </a:r>
            <a:br>
              <a:rPr sz="1727" b="0" dirty="0"/>
            </a:br>
            <a:endParaRPr sz="1727" b="0" dirty="0"/>
          </a:p>
        </p:txBody>
      </p:sp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/crypto03</a:t>
            </a:r>
            <a:br>
              <a:rPr sz="1727" b="0" dirty="0"/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/encryption</a:t>
            </a:r>
            <a:br>
              <a:rPr sz="1727" b="0" dirty="0"/>
            </a:br>
            <a:endParaRPr sz="1727" b="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/crypto03</a:t>
            </a:r>
            <a:br>
              <a:rPr sz="1619" b="0" dirty="0"/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/encryption</a:t>
            </a:r>
            <a:br>
              <a:rPr sz="1619" b="0" dirty="0"/>
            </a:br>
            <a:endParaRPr sz="1619" b="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/crypto03</a:t>
            </a:r>
            <a:br>
              <a:rPr sz="1782" b="0" dirty="0"/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/encryption</a:t>
            </a:r>
            <a:br>
              <a:rPr sz="1782" b="0" dirty="0"/>
            </a:br>
            <a:endParaRPr sz="1782" b="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/crypto03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Hashcat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Brute Force (-a 3)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22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3200"/>
              <a:t>Rules and Lists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5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4291</Words>
  <Application>Microsoft Macintosh PowerPoint</Application>
  <PresentationFormat>On-screen Show (16:10)</PresentationFormat>
  <Paragraphs>662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Lucida Console</vt:lpstr>
      <vt:lpstr>Office Theme</vt:lpstr>
      <vt:lpstr>PowerPoint Presentation</vt:lpstr>
      <vt:lpstr>Chapter 3: Hashing  Hashing Types. Hashing Methods. Salting. Collisions. LM and NTLM Hashes (Windows). Hash Benchmarks. Message Authentication Codes (MACs). OTP/HOTP. Hashcat.   Prof Bill Buchanan OBE http://asecuritysite.com/crypto03 http://asecuritysite.com/encryption </vt:lpstr>
      <vt:lpstr>Chapter 3: Hashing  Hashing Types. Hashing Methods. Salting. Collisions. LM and NTLM Hashes (Windows). Hash Benchmarks. Message Authentication Codes (MACs). OTP/HOTP. Hashcat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Chapter 3: Hashing  Hashing Types. Hashing Methods. Salting. Collisions. LM and NTLM Hashes (Windows). Hash Benchmarks. Message Authentication Codes (MACs). OTP/HOTP. Hashcat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Hashcat.   Prof Bill Buchanan OBE http://asecuritysite.com/crypto03 http://asecuritysite.com/encryption </vt:lpstr>
      <vt:lpstr>Benchmark</vt:lpstr>
      <vt:lpstr>Slowing a hash</vt:lpstr>
      <vt:lpstr>Chapter 3: Hashing  Hashing Types. Hashing Methods. Salting. Collisions. LM and NTLM Hashes (Windows). Hash Benchmarks. Message Authentication Codes (MACs). OTP/HOTP. Hashcat.  Prof Bill Buchanan OBE http://asecuritysite.com/crypto02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http://asecuritysite.com/crypto03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Hashcat  Prof Bill Buchanan OBE http://asecuritysite.com/crypto03 http://asecuritysite.com/encryption </vt:lpstr>
      <vt:lpstr>Hashing  Hashcat  Prof Bill Buchanan OBE http://asecuritysite.com/crypto02 http://asecuritysite.com/encryption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http://asecuritysite.com/crypto02 http://asecuritysite.com/encryption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Chapter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8</cp:revision>
  <dcterms:modified xsi:type="dcterms:W3CDTF">2021-02-12T08:56:43Z</dcterms:modified>
</cp:coreProperties>
</file>